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71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MindMate - AI Mental Health Support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5482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Hackathon-Ready Chatbot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56514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Mental Health Innovators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2694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September 24,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706" y="545425"/>
            <a:ext cx="5431155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&amp; Future Vision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2706" y="1658660"/>
            <a:ext cx="4250055" cy="653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&lt;2s</a:t>
            </a:r>
            <a:endParaRPr lang="en-US" sz="5100" dirty="0"/>
          </a:p>
        </p:txBody>
      </p:sp>
      <p:sp>
        <p:nvSpPr>
          <p:cNvPr id="4" name="Text 2"/>
          <p:cNvSpPr/>
          <p:nvPr/>
        </p:nvSpPr>
        <p:spPr>
          <a:xfrm>
            <a:off x="1580674" y="2559010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Response Time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92706" y="2986921"/>
            <a:ext cx="425005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Ultra-fast AI responses for immediate support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190053" y="1658660"/>
            <a:ext cx="4250174" cy="653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5100" dirty="0"/>
          </a:p>
        </p:txBody>
      </p:sp>
      <p:sp>
        <p:nvSpPr>
          <p:cNvPr id="7" name="Text 5"/>
          <p:cNvSpPr/>
          <p:nvPr/>
        </p:nvSpPr>
        <p:spPr>
          <a:xfrm>
            <a:off x="6078141" y="2559010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Crisis Accuracy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190053" y="2986921"/>
            <a:ext cx="4250174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Precise detection and escalation of mental health emergencies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687520" y="1658660"/>
            <a:ext cx="4250174" cy="653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24/7</a:t>
            </a:r>
            <a:endParaRPr lang="en-US" sz="5100" dirty="0"/>
          </a:p>
        </p:txBody>
      </p:sp>
      <p:sp>
        <p:nvSpPr>
          <p:cNvPr id="10" name="Text 8"/>
          <p:cNvSpPr/>
          <p:nvPr/>
        </p:nvSpPr>
        <p:spPr>
          <a:xfrm>
            <a:off x="10575608" y="2559010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Availability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87520" y="2986921"/>
            <a:ext cx="4250174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support bridging gaps to professional care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692706" y="391691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692706" y="4522946"/>
            <a:ext cx="13244989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Multi-language support for global accessibility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92706" y="4908709"/>
            <a:ext cx="13244989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Telehealth platform integration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92706" y="5294471"/>
            <a:ext cx="13244989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personalization algorithms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692706" y="5833705"/>
            <a:ext cx="13244989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striver532006@gmail.com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692706" y="6447115"/>
            <a:ext cx="9896118" cy="1237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Questions?</a:t>
            </a:r>
            <a:endParaRPr lang="en-US" sz="7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6266"/>
            <a:ext cx="67993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Mental Health Crisis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185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75035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Adults Affected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40768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in 4 adults experience mental health challenges annually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7185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75035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Untreated Cases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240768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 without treatment due to cost, stigma, and accessibility barriers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7185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24/7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75035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Crisis Moments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240768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Mental health emergencies don't wait for business hours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9475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need for immediate, accessible, and stigma-free mental health support has never been more critical.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4864"/>
            <a:ext cx="6555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Solution: MindMate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24/7 Availability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4865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there when you need support, no appointments required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Privacy-First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44865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Anonymous conversations with secure, ethical data handling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58239"/>
            <a:ext cx="2927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Empathy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4486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language models trained for compassionate mental health support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269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MindMate bridges the gap between crisis moments and professional care with intelligent, empathetic AI support.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23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413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4975979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Empathetic Conversations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5820728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advanced LLMs (OpenAI, Gemini, Claude) fine-tuned for mental health support and crisis intervention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93" y="48413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6356" y="4975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Crisis Detection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086356" y="5466398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sentiment analysis identifies crisis situations and automatically escalates to 988 Suicide &amp; Crisis Lifeline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48413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528459" y="4975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 &amp; Safety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528459" y="5466398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Anonymized logging, resource recommendations, and ethical AI guidelines protect user confidentiality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5194459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 Stack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739979"/>
            <a:ext cx="292417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Infrastructure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7234" y="2272308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High-performance async API framework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7234" y="2677358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SQLAlchemy: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Database ORM for conversation logging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7234" y="3082409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SQLite: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Lightweight, reliable data storage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7234" y="3622596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&amp; ML Services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7234" y="4154924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 GPT-4: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Primary conversational AI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7234" y="4559975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NLP: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Sentiment analysis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7234" y="4965025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HuggingFace: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Mental health classification models</a:t>
            </a:r>
            <a:endParaRPr lang="en-US" sz="16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6304" y="1765935"/>
            <a:ext cx="6334482" cy="433411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76304" y="6333768"/>
            <a:ext cx="297334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&amp; Deployment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576304" y="6866096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Rapid prototyping UI framework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6304" y="7271147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Containerized deployment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76304" y="7676198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Integration: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Scalable infrastructure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713899"/>
            <a:ext cx="521791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29" y="1675567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1885" y="188345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UI Layer (Streamlit)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61885" y="2332911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chat interface with accessibility features and crisis resources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29" y="3206353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1885" y="341423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Layer (FastAPI)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61885" y="3863697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endpoints handling chat requests, authentication, and data validation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229" y="4737140"/>
            <a:ext cx="1039773" cy="15307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1885" y="494502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Logic Layer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61885" y="5394484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processing, crisis detection, safety checks, and LLM response generation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29" y="6267926"/>
            <a:ext cx="1039773" cy="12476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61885" y="647580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External APIs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61885" y="6925270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OpenAI, Google Cloud NLP, and emergency service integrations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94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Implementation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16794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 Endpoint (main.py)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396835" y="1183362"/>
            <a:ext cx="13836729" cy="2347436"/>
          </a:xfrm>
          <a:prstGeom prst="roundRect">
            <a:avLst>
              <a:gd name="adj" fmla="val 202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391239" y="1183362"/>
            <a:ext cx="13847921" cy="2347436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504587" y="1268373"/>
            <a:ext cx="1362122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@app.post("/chat")async def chat(request: ChatRequest):    sentiment = await sentiment_analyzer.analyze(request.message)        if crisis_detector.detect_crisis(request.message):        return get_crisis_response()        return await llm_client.generate_response(        message=request.message,        sentiment=sentiment,        context=get_user_context(request.user_id)    )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3771662"/>
            <a:ext cx="189654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Crisis Detection (safety.py)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6835" y="406217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Keyword matching for crisis indicators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428327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Sentiment threshold monitoring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450437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escalation protocols</a:t>
            </a:r>
            <a:endParaRPr lang="en-US" sz="8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3785830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0553"/>
            <a:ext cx="6008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Interface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19493"/>
            <a:ext cx="4196358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526720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conversation flow with user messages in blue bubbles and AI responses in calming green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519493"/>
            <a:ext cx="4196358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74256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Quick Actions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4256" y="526720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One-tap buttons for common needs: "I'm anxious"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😰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"Need resources"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📚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"Crisis help"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🚨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519493"/>
            <a:ext cx="4196358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7427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Safety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7427" y="526720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Always-visible disclaimer, sentiment indicators, and immediate access to crisis resources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2312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 ensures accessibility across devices with high contrast and readable typography.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5554980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&amp; Deployment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739979"/>
            <a:ext cx="301156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Testing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7234" y="2272308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Pytest Coverage: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90% code coverage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7234" y="2677358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Testing: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 endpoints validated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7234" y="3082409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Safety Testing: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Crisis detection accuracy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7234" y="3487460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Testing: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Concurrent user handling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7234" y="4027646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27234" y="4585930"/>
            <a:ext cx="6334482" cy="1641158"/>
          </a:xfrm>
          <a:prstGeom prst="roundRect">
            <a:avLst>
              <a:gd name="adj" fmla="val 5317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16875" y="4585930"/>
            <a:ext cx="6355199" cy="1641158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924639" y="4741664"/>
            <a:ext cx="5939671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up# Local development:uvicorn main:app --reloadstreamlit run app.py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6304" y="1765935"/>
            <a:ext cx="6334482" cy="4334113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76304" y="6333768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 Scenarios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76304" y="6866096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Anxiety support conversation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76304" y="7271147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Crisis escalation protocol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76304" y="7676198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recommendation flow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2025-09-24T09:03:09Z</dcterms:created>
  <dcterms:modified xsi:type="dcterms:W3CDTF">2025-09-24T09:03:09Z</dcterms:modified>
</cp:coreProperties>
</file>